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4C0C-3FC7-4B02-9D28-8A302BEB435A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A3F7B-0AC7-4EEA-9508-12715B10799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97x150_PosleVakz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no-somneniya-3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Privivka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Profilaktika_osl_Gripp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Profilaktika-ORVI-Grip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Simptomi_ORVIpl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Vakz-vopros-otvet (1)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A4-Vopros-Otvet-Gripp (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Памят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97x150mm-Grip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 60_plus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Agitka_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Agitka_2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Agitka_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Grip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Gripp_1980x1400p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4-Gripp_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Алешенька</dc:creator>
  <cp:lastModifiedBy>Алешенька</cp:lastModifiedBy>
  <cp:revision>6</cp:revision>
  <dcterms:created xsi:type="dcterms:W3CDTF">2021-10-21T07:08:19Z</dcterms:created>
  <dcterms:modified xsi:type="dcterms:W3CDTF">2021-10-21T08:29:07Z</dcterms:modified>
</cp:coreProperties>
</file>